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de75a8025e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297782" cy="239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9090248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07504" y="0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2168" y="6757752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 урока: свойство высот треугольника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Презентация выполнена учителем математики МОАУ «СОШ № 27 г.Орска»</a:t>
            </a:r>
          </a:p>
          <a:p>
            <a:r>
              <a:rPr lang="ru-RU" dirty="0" smtClean="0"/>
              <a:t>Левшиной О.А.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u="sng" dirty="0" smtClean="0">
                <a:solidFill>
                  <a:schemeClr val="tx1"/>
                </a:solidFill>
              </a:rPr>
              <a:t>Предметные </a:t>
            </a:r>
            <a:r>
              <a:rPr lang="ru-RU" dirty="0" smtClean="0">
                <a:solidFill>
                  <a:schemeClr val="tx1"/>
                </a:solidFill>
              </a:rPr>
              <a:t> - рассмотреть теорему о точке пересечения высот треугольника</a:t>
            </a:r>
          </a:p>
          <a:p>
            <a:r>
              <a:rPr lang="ru-RU" u="sng" dirty="0" smtClean="0">
                <a:solidFill>
                  <a:schemeClr val="tx1"/>
                </a:solidFill>
              </a:rPr>
              <a:t>Личностные</a:t>
            </a:r>
            <a:r>
              <a:rPr lang="ru-RU" dirty="0" smtClean="0">
                <a:solidFill>
                  <a:schemeClr val="tx1"/>
                </a:solidFill>
              </a:rPr>
              <a:t>  - формировать интерес к изучению темы и желание применять приобретённые знания и умения.</a:t>
            </a:r>
          </a:p>
          <a:p>
            <a:r>
              <a:rPr lang="ru-RU" u="sng" dirty="0" err="1" smtClean="0">
                <a:solidFill>
                  <a:schemeClr val="tx1"/>
                </a:solidFill>
              </a:rPr>
              <a:t>Метапредметные</a:t>
            </a:r>
            <a:r>
              <a:rPr lang="ru-RU" dirty="0" smtClean="0">
                <a:solidFill>
                  <a:schemeClr val="tx1"/>
                </a:solidFill>
              </a:rPr>
              <a:t> – совершенствовать навыки решения задач по готовым чертежам.</a:t>
            </a:r>
          </a:p>
          <a:p>
            <a:r>
              <a:rPr lang="ru-RU" u="sng" dirty="0" smtClean="0">
                <a:solidFill>
                  <a:schemeClr val="tx1"/>
                </a:solidFill>
              </a:rPr>
              <a:t>Задачи:</a:t>
            </a:r>
            <a:r>
              <a:rPr lang="ru-RU" dirty="0" smtClean="0">
                <a:solidFill>
                  <a:schemeClr val="tx1"/>
                </a:solidFill>
              </a:rPr>
              <a:t> 1) доказать теорему о точке пересечения высот треугольника.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2) развивать навык решения задач.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3) рассмотреть по чертежам ортоцентры.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Решить устно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6004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7984" y="1556792"/>
            <a:ext cx="3382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Найти: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i="1" baseline="-25000" dirty="0" smtClean="0">
                <a:latin typeface="Times New Roman" pitchFamily="18" charset="0"/>
                <a:cs typeface="Times New Roman" pitchFamily="18" charset="0"/>
              </a:rPr>
              <a:t>ВKС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i="1" baseline="-25000" dirty="0" smtClean="0"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149080"/>
            <a:ext cx="331236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499992" y="3268080"/>
            <a:ext cx="374441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FK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серединные перпендикуляры.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16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10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Найти расстояние от точки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 стороны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Теоретический опрос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Что вам известно о точках биссектрисы неразвёрнутого угла?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  Сформулируйте теорему обратную данной.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Сформулируйте свойство биссектрис треугольника.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Дайте определение серединного перпендикуляра к отрезку.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Каким свойством обладает каждая точка серединного перпендикуляра к отрезку?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 Сформулируйте теорему обратную данной.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Сколько серединных перпендикуляров можно построить в треугольнике? Каким свойством они обладают?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u="sng" dirty="0" smtClean="0">
                <a:solidFill>
                  <a:schemeClr val="tx1"/>
                </a:solidFill>
              </a:rPr>
              <a:t>« 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Геометрия является самым могущественным средством для изощрения наших умственных способностей и даёт нам возможность правильно мыслить и рассуждать»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Г.Галилей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Сегодня мы продолжим изучение темы «Замечательные точки треугольника» и познакомимся с теоремой о точке пересечения высот в треугольнике.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Теорема. Высоты треугольника (или их продолжения) пересекаются в одной точке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Доказательство: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Проведём:  С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так, что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Получим 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С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точки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середины сторон Δ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т.е. прямые АА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-серединные перпендикуляры к сторонам Δ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ортоцентр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Три высоты треугольника всегда пересекаются в одной точке, называемой ортоцентром треугольника. Ортоцентр остроугольного треугольника (точка O на рис. ниже) расположен внутри треугольника, а ортоцентр тупоугольного треугольника – снаружи; ортоцентр прямоугольного треугольника совпадает с вершиной прямого угла.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Ортоцентр остроугольного треугольника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Высота треугольник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756084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ортоцентр тупоугольного                                                                                                                          треугольника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Высота треугольника расположение ортоцентра тупоугольного треугольник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67687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Ортоцентр прямоугольного треугольника 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Высота треугольника расположение ортоцентра прямоугольного треугольник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684076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Четыре замечательные точки треугольника.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988841"/>
            <a:ext cx="4392487" cy="223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483768" y="4284827"/>
            <a:ext cx="46085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точка пересечения медиан треугольника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МВ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 =</a:t>
            </a:r>
            <a:b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МС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 : 1.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Четыре замечательные точки треугольника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700808"/>
            <a:ext cx="5904656" cy="293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835696" y="4689885"/>
            <a:ext cx="5400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точка пересечения серединных перпендикуляров к сторонам треугольника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АK = KС = KВ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Четыре замечательные точки треугольника.</a:t>
            </a:r>
            <a:endParaRPr lang="ru-RU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267744" y="4439872"/>
            <a:ext cx="49685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точка пересечения биссектрис углов треугольника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МС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МВ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520929" cy="3087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Четыре замечательные точки треугольника.</a:t>
            </a:r>
            <a:endParaRPr lang="ru-RU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915816" y="4583060"/>
            <a:ext cx="46085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точка пересечения высот треугольника (или их продолжений).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00808"/>
            <a:ext cx="5976664" cy="248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 вопросы 1– 20, с. 187–188; №№ 688, 720.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 к уроку 57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к уроку 57</Template>
  <TotalTime>42</TotalTime>
  <Words>446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презентация к уроку 57</vt:lpstr>
      <vt:lpstr>Тема урока: свойство высот треугольника</vt:lpstr>
      <vt:lpstr>Цели и задачи урока</vt:lpstr>
      <vt:lpstr>Решить устно</vt:lpstr>
      <vt:lpstr>Теоретический опрос</vt:lpstr>
      <vt:lpstr>Слайд 5</vt:lpstr>
      <vt:lpstr>.  Теорема. Высоты треугольника (или их продолжения) пересекаются в одной точке. </vt:lpstr>
      <vt:lpstr> ортоцентр</vt:lpstr>
      <vt:lpstr>Ортоцентр остроугольного треугольника </vt:lpstr>
      <vt:lpstr>ортоцентр тупоугольного                                                                                                                          треугольника </vt:lpstr>
      <vt:lpstr>Ортоцентр прямоугольного треугольника . </vt:lpstr>
      <vt:lpstr>Четыре замечательные точки треугольника. </vt:lpstr>
      <vt:lpstr>Четыре замечательные точки треугольника</vt:lpstr>
      <vt:lpstr>Четыре замечательные точки треугольника.</vt:lpstr>
      <vt:lpstr>Четыре замечательные точки треугольника.</vt:lpstr>
      <vt:lpstr>Домашнее задание: вопросы 1– 20, с. 187–188; №№ 688, 720. </vt:lpstr>
    </vt:vector>
  </TitlesOfParts>
  <Company>Bukmop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свойство высот треугольника</dc:title>
  <dc:creator>пк</dc:creator>
  <cp:lastModifiedBy>пк</cp:lastModifiedBy>
  <cp:revision>5</cp:revision>
  <dcterms:created xsi:type="dcterms:W3CDTF">2017-09-23T10:46:36Z</dcterms:created>
  <dcterms:modified xsi:type="dcterms:W3CDTF">2017-09-23T11:56:02Z</dcterms:modified>
</cp:coreProperties>
</file>